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montanha, ao ar livre&#10;&#10;Descrição gerada automaticamente">
            <a:extLst>
              <a:ext uri="{FF2B5EF4-FFF2-40B4-BE49-F238E27FC236}">
                <a16:creationId xmlns:a16="http://schemas.microsoft.com/office/drawing/2014/main" id="{835A7FC3-C30A-4779-BA91-BC3E297F13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026615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&#10;&#10;Descrição gerada automaticamente">
            <a:extLst>
              <a:ext uri="{FF2B5EF4-FFF2-40B4-BE49-F238E27FC236}">
                <a16:creationId xmlns:a16="http://schemas.microsoft.com/office/drawing/2014/main" id="{9CCDB857-7F93-4839-BD65-863BF0578C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183352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E1AD196-9F0E-43B2-AD9D-D0A9BE6EE9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221045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REALIDADE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154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REALIDADE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Ouvi o Salvador dizer: </a:t>
            </a:r>
          </a:p>
          <a:p>
            <a:r>
              <a:rPr lang="pt-BR" dirty="0"/>
              <a:t>“Vem descansar em Mim, </a:t>
            </a:r>
          </a:p>
          <a:p>
            <a:r>
              <a:rPr lang="pt-BR" dirty="0"/>
              <a:t>E nos Meus braços podes ter </a:t>
            </a:r>
          </a:p>
          <a:p>
            <a:r>
              <a:rPr lang="pt-BR" dirty="0"/>
              <a:t>Consolação sem-fim.”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REALIDADE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Então eu vim e Lhe entreguei </a:t>
            </a:r>
          </a:p>
          <a:p>
            <a:r>
              <a:rPr lang="pt-BR" dirty="0"/>
              <a:t>Meu triste coração. </a:t>
            </a:r>
          </a:p>
          <a:p>
            <a:r>
              <a:rPr lang="pt-BR" dirty="0"/>
              <a:t>Abrigo e paz eu encontrei, </a:t>
            </a:r>
          </a:p>
          <a:p>
            <a:r>
              <a:rPr lang="pt-BR" dirty="0"/>
              <a:t>Achei consolação.</a:t>
            </a:r>
          </a:p>
        </p:txBody>
      </p:sp>
    </p:spTree>
    <p:extLst>
      <p:ext uri="{BB962C8B-B14F-4D97-AF65-F5344CB8AC3E}">
        <p14:creationId xmlns:p14="http://schemas.microsoft.com/office/powerpoint/2010/main" val="23892509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REALIDADE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Ouvi o Salvador dizer: </a:t>
            </a:r>
          </a:p>
          <a:p>
            <a:r>
              <a:rPr lang="pt-BR" dirty="0"/>
              <a:t>“De graça Eu sempre dou</a:t>
            </a:r>
          </a:p>
          <a:p>
            <a:r>
              <a:rPr lang="pt-BR" dirty="0"/>
              <a:t>As águas vivas, vem beber; </a:t>
            </a:r>
          </a:p>
          <a:p>
            <a:r>
              <a:rPr lang="pt-BR" dirty="0"/>
              <a:t>Da vida, a Fonte sou.” </a:t>
            </a:r>
          </a:p>
        </p:txBody>
      </p:sp>
    </p:spTree>
    <p:extLst>
      <p:ext uri="{BB962C8B-B14F-4D97-AF65-F5344CB8AC3E}">
        <p14:creationId xmlns:p14="http://schemas.microsoft.com/office/powerpoint/2010/main" val="8868292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REALIDADE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Vim a Jesus e me prostrei</a:t>
            </a:r>
          </a:p>
          <a:p>
            <a:r>
              <a:rPr lang="pt-BR" dirty="0"/>
              <a:t>Às águas, e bebi; </a:t>
            </a:r>
          </a:p>
          <a:p>
            <a:r>
              <a:rPr lang="pt-BR" dirty="0"/>
              <a:t>Jamais a sede sentirei, </a:t>
            </a:r>
          </a:p>
          <a:p>
            <a:r>
              <a:rPr lang="pt-BR" dirty="0"/>
              <a:t>Estando sempre aqui.</a:t>
            </a:r>
          </a:p>
        </p:txBody>
      </p:sp>
    </p:spTree>
    <p:extLst>
      <p:ext uri="{BB962C8B-B14F-4D97-AF65-F5344CB8AC3E}">
        <p14:creationId xmlns:p14="http://schemas.microsoft.com/office/powerpoint/2010/main" val="18378310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REALIDADE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Ouvi o Salvador dizer: </a:t>
            </a:r>
          </a:p>
          <a:p>
            <a:r>
              <a:rPr lang="pt-BR" dirty="0"/>
              <a:t>“A Luz do mundo sou; </a:t>
            </a:r>
          </a:p>
          <a:p>
            <a:r>
              <a:rPr lang="pt-BR" dirty="0"/>
              <a:t>Ó, vinde a Mim! A quem vier,</a:t>
            </a:r>
          </a:p>
          <a:p>
            <a:r>
              <a:rPr lang="pt-BR" dirty="0"/>
              <a:t>A luz da vida dou.” </a:t>
            </a:r>
          </a:p>
        </p:txBody>
      </p:sp>
    </p:spTree>
    <p:extLst>
      <p:ext uri="{BB962C8B-B14F-4D97-AF65-F5344CB8AC3E}">
        <p14:creationId xmlns:p14="http://schemas.microsoft.com/office/powerpoint/2010/main" val="16158240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REALIDADE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Vim a Jesus, e </a:t>
            </a:r>
            <a:r>
              <a:rPr lang="pt-BR" dirty="0" err="1"/>
              <a:t>nEle</a:t>
            </a:r>
            <a:r>
              <a:rPr lang="pt-BR" dirty="0"/>
              <a:t> achei </a:t>
            </a:r>
          </a:p>
          <a:p>
            <a:r>
              <a:rPr lang="pt-BR" dirty="0"/>
              <a:t>O Sol que brilha em mim; </a:t>
            </a:r>
          </a:p>
          <a:p>
            <a:r>
              <a:rPr lang="pt-BR" dirty="0"/>
              <a:t>E nessa Luz eu andarei </a:t>
            </a:r>
          </a:p>
          <a:p>
            <a:r>
              <a:rPr lang="pt-BR" dirty="0"/>
              <a:t>Até da vida, o fim.</a:t>
            </a:r>
          </a:p>
        </p:txBody>
      </p:sp>
    </p:spTree>
    <p:extLst>
      <p:ext uri="{BB962C8B-B14F-4D97-AF65-F5344CB8AC3E}">
        <p14:creationId xmlns:p14="http://schemas.microsoft.com/office/powerpoint/2010/main" val="9078707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1687</TotalTime>
  <Words>153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REALIDADE</vt:lpstr>
      <vt:lpstr>REALIDADE</vt:lpstr>
      <vt:lpstr>REALIDADE</vt:lpstr>
      <vt:lpstr>REALIDADE</vt:lpstr>
      <vt:lpstr>REALIDADE</vt:lpstr>
      <vt:lpstr>REALIDADE</vt:lpstr>
      <vt:lpstr>REALIDADE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2019-06-12T22:06:20Z</dcterms:modified>
</cp:coreProperties>
</file>

<file path=docProps/thumbnail.jpeg>
</file>